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6" autoAdjust="0"/>
  </p:normalViewPr>
  <p:slideViewPr>
    <p:cSldViewPr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6AD2A33E-F3DE-4A4F-89F0-1F486B47246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071" y="2463069"/>
            <a:ext cx="2663233" cy="1743809"/>
          </a:xfrm>
          <a:prstGeom prst="rect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9CEEEFE-4C7A-4299-A68C-7A38D0ED813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6005" y="3284983"/>
            <a:ext cx="1125039" cy="2283167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581922" y="404372"/>
            <a:ext cx="9709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扇子 ４枚羽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半透明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145161" y="4267062"/>
            <a:ext cx="3666679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ｻｲｽﾞ：収納時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W86×H190㍉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展開時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W270㍉×H190㍉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半透明（スーパークリア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M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袋入れ（片面スミ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取説同　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封）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ｾｯﾄﾀﾞﾝﾎﾞｰﾙ梱包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/>
              <a:t>220×390×H105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㎜（内寸）　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198526" y="853849"/>
            <a:ext cx="4809910" cy="209288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独自機構により留め具無しで簡単に組み立て、使用出来ます。特許出願中（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特願</a:t>
            </a:r>
            <a:r>
              <a:rPr lang="en-US" altLang="ja-JP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2021-79531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使用しない時は、扇子の様に畳むことが出来るので、ポケットや小さなバッグにも収納出来ます。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プラスチック製（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）なので、水に強く、長期間ご使用出来ます。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④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TS52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枚羽）の廉価版です。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26460" y="3035955"/>
            <a:ext cx="3950987" cy="123110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シート製造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〜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印刷・加工・アセンブリまで自社一　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貫生産体制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・小ロット（最低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部）から大ロットまで対応可能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・一般的な柄付き団扇よりも短納期で生産可能なので、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突然の企画やイベントでも間に合います。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41503CCE-0DF5-4836-BA2C-F766038FAB99}"/>
              </a:ext>
            </a:extLst>
          </p:cNvPr>
          <p:cNvSpPr/>
          <p:nvPr/>
        </p:nvSpPr>
        <p:spPr>
          <a:xfrm>
            <a:off x="388636" y="1245962"/>
            <a:ext cx="3672408" cy="1233567"/>
          </a:xfrm>
          <a:prstGeom prst="wedgeEllipse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開いた時の</a:t>
            </a:r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クリック感が心地良い</a:t>
            </a:r>
            <a:r>
              <a:rPr kumimoji="1" lang="en-US" altLang="ja-JP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‼‼‼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81ADE26E-1143-476A-990D-EAE75D74E998}"/>
              </a:ext>
            </a:extLst>
          </p:cNvPr>
          <p:cNvSpPr/>
          <p:nvPr/>
        </p:nvSpPr>
        <p:spPr>
          <a:xfrm rot="13867055">
            <a:off x="2067971" y="4051665"/>
            <a:ext cx="896161" cy="749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7AF5D5C9-6E9F-4500-B17E-8219C0F6F931}"/>
              </a:ext>
            </a:extLst>
          </p:cNvPr>
          <p:cNvSpPr/>
          <p:nvPr/>
        </p:nvSpPr>
        <p:spPr>
          <a:xfrm>
            <a:off x="1514996" y="5205525"/>
            <a:ext cx="2002115" cy="815863"/>
          </a:xfrm>
          <a:prstGeom prst="wedgeEllipseCallout">
            <a:avLst>
              <a:gd name="adj1" fmla="val 41016"/>
              <a:gd name="adj2" fmla="val -61468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別パーツ　留め具不要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E61B027-BF44-4443-9557-37807339999E}"/>
              </a:ext>
            </a:extLst>
          </p:cNvPr>
          <p:cNvSpPr/>
          <p:nvPr/>
        </p:nvSpPr>
        <p:spPr>
          <a:xfrm>
            <a:off x="239574" y="195633"/>
            <a:ext cx="914400" cy="469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TS</a:t>
            </a:r>
            <a:r>
              <a:rPr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53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52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985</TotalTime>
  <Words>259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HG丸ｺﾞｼｯｸM-PRO</vt:lpstr>
      <vt:lpstr>游ゴシック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110</cp:revision>
  <cp:lastPrinted>2021-05-13T01:52:25Z</cp:lastPrinted>
  <dcterms:created xsi:type="dcterms:W3CDTF">2013-04-02T06:14:51Z</dcterms:created>
  <dcterms:modified xsi:type="dcterms:W3CDTF">2021-05-21T06:11:51Z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