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96" autoAdjust="0"/>
  </p:normalViewPr>
  <p:slideViewPr>
    <p:cSldViewPr>
      <p:cViewPr varScale="1">
        <p:scale>
          <a:sx n="79" d="100"/>
          <a:sy n="79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2021/5/21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6AD2A33E-F3DE-4A4F-89F0-1F486B47246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071" y="2463069"/>
            <a:ext cx="2663233" cy="1743809"/>
          </a:xfrm>
          <a:prstGeom prst="rect">
            <a:avLst/>
          </a:prstGeom>
          <a:ln w="2540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9CEEEFE-4C7A-4299-A68C-7A38D0ED813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36005" y="3284983"/>
            <a:ext cx="1125039" cy="2283167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-581922" y="404372"/>
            <a:ext cx="97093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　　　　［商品名：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扇子 ４枚羽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/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半透明</a:t>
            </a:r>
            <a:r>
              <a:rPr lang="en-US" altLang="ja-JP" sz="28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067944" y="6111429"/>
            <a:ext cx="4923143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埼玉県さいたま市中央区本町西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145161" y="4267062"/>
            <a:ext cx="3666679" cy="175432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ｻｲｽﾞ：収納時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W86×H190㍉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展開時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W270㍉×H190㍉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半透明（スーパークリア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M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0.5㎜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部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OPP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袋入れ（片面スミ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A7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取説同　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　　　封）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200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ｾｯﾄﾀﾞﾝﾎﾞｰﾙ梱包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梱包ｻｲｽﾞ：</a:t>
            </a:r>
            <a:r>
              <a:rPr lang="en-US" altLang="ja-JP" sz="1200" dirty="0"/>
              <a:t>220×390×H105 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㎜（内寸）　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6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㎏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０日間（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198526" y="853849"/>
            <a:ext cx="4809910" cy="209288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①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独自機構により留め具無しで簡単に組み立て、使用出来ます。特許出願中（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特願</a:t>
            </a:r>
            <a:r>
              <a:rPr lang="en-US" altLang="ja-JP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2021-79531</a:t>
            </a:r>
            <a:r>
              <a:rPr lang="ja-JP" altLang="en-US" sz="1800" dirty="0">
                <a:solidFill>
                  <a:srgbClr val="FF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）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②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使用しない時は、扇子の様に畳むことが出来るので、ポケットや小さなバッグにも収納出来ます。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③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プラスチック製（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）なので、水に強く、長期間ご使用出来ます。</a:t>
            </a:r>
            <a:endParaRPr lang="en-US" altLang="ja-JP" sz="16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④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TS52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en-US" altLang="ja-JP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16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枚羽）の廉価版です。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7443CDFC-759A-40FD-869A-212A56373D25}"/>
              </a:ext>
            </a:extLst>
          </p:cNvPr>
          <p:cNvSpPr txBox="1"/>
          <p:nvPr/>
        </p:nvSpPr>
        <p:spPr>
          <a:xfrm>
            <a:off x="4826460" y="3035955"/>
            <a:ext cx="3950987" cy="123110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PPFACTORY</a:t>
            </a:r>
            <a:r>
              <a:rPr kumimoji="1" lang="ja-JP" altLang="en-US" sz="14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だから出来ること</a:t>
            </a:r>
            <a:endParaRPr kumimoji="1" lang="en-US" altLang="ja-JP" sz="14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PP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シート製造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〜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印刷・加工・アセンブリまで自社一　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貫生産体制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・小ロット（最低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部）から大ロットまで対応可能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・一般的な柄付き団扇よりも短納期で生産可能なので、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bg2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突然の企画やイベントでも間に合います。</a:t>
            </a:r>
            <a:endParaRPr lang="en-US" altLang="ja-JP" sz="1200" dirty="0">
              <a:solidFill>
                <a:schemeClr val="bg2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41503CCE-0DF5-4836-BA2C-F766038FAB99}"/>
              </a:ext>
            </a:extLst>
          </p:cNvPr>
          <p:cNvSpPr/>
          <p:nvPr/>
        </p:nvSpPr>
        <p:spPr>
          <a:xfrm>
            <a:off x="388636" y="1245962"/>
            <a:ext cx="3672408" cy="1233567"/>
          </a:xfrm>
          <a:prstGeom prst="wedgeEllipseCallou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開いた時の</a:t>
            </a:r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クリック感が心地良い</a:t>
            </a:r>
            <a:r>
              <a:rPr kumimoji="1" lang="en-US" altLang="ja-JP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‼‼‼</a:t>
            </a:r>
            <a:endParaRPr kumimoji="1"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矢印: 右 3">
            <a:extLst>
              <a:ext uri="{FF2B5EF4-FFF2-40B4-BE49-F238E27FC236}">
                <a16:creationId xmlns:a16="http://schemas.microsoft.com/office/drawing/2014/main" id="{81ADE26E-1143-476A-990D-EAE75D74E998}"/>
              </a:ext>
            </a:extLst>
          </p:cNvPr>
          <p:cNvSpPr/>
          <p:nvPr/>
        </p:nvSpPr>
        <p:spPr>
          <a:xfrm rot="13867055">
            <a:off x="2067971" y="4051665"/>
            <a:ext cx="896161" cy="7498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7AF5D5C9-6E9F-4500-B17E-8219C0F6F931}"/>
              </a:ext>
            </a:extLst>
          </p:cNvPr>
          <p:cNvSpPr/>
          <p:nvPr/>
        </p:nvSpPr>
        <p:spPr>
          <a:xfrm>
            <a:off x="1514996" y="5205525"/>
            <a:ext cx="2002115" cy="815863"/>
          </a:xfrm>
          <a:prstGeom prst="wedgeEllipseCallout">
            <a:avLst>
              <a:gd name="adj1" fmla="val 41016"/>
              <a:gd name="adj2" fmla="val -61468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別パーツ　留め具不要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E61B027-BF44-4443-9557-37807339999E}"/>
              </a:ext>
            </a:extLst>
          </p:cNvPr>
          <p:cNvSpPr/>
          <p:nvPr/>
        </p:nvSpPr>
        <p:spPr>
          <a:xfrm>
            <a:off x="239574" y="195633"/>
            <a:ext cx="914400" cy="4693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TS</a:t>
            </a:r>
            <a:r>
              <a:rPr lang="en-US" altLang="ja-JP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53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952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985</TotalTime>
  <Words>259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UDゴシック</vt:lpstr>
      <vt:lpstr>HG丸ｺﾞｼｯｸM-PRO</vt:lpstr>
      <vt:lpstr>游ゴシック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140728統一企画書【PPFACTORY　A4ｸﾘｱﾌｧｲﾙ】</dc:title>
  <dc:creator>古瀬 康弘</dc:creator>
  <cp:lastModifiedBy>大森 誠</cp:lastModifiedBy>
  <cp:revision>110</cp:revision>
  <cp:lastPrinted>2021-05-13T01:52:25Z</cp:lastPrinted>
  <dcterms:created xsi:type="dcterms:W3CDTF">2013-04-02T06:14:51Z</dcterms:created>
  <dcterms:modified xsi:type="dcterms:W3CDTF">2021-05-21T06:11:51Z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140728統一企画書【PPFACTORY　A4ｸﾘｱﾌｧｲﾙ】</vt:lpwstr>
  </property>
  <property fmtid="{D5CDD505-2E9C-101B-9397-08002B2CF9AE}" pid="3" name="SlideDescription">
    <vt:lpwstr/>
  </property>
</Properties>
</file>